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sldIdLst>
    <p:sldId id="272" r:id="rId5"/>
    <p:sldId id="279" r:id="rId6"/>
    <p:sldId id="280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3" d="100"/>
          <a:sy n="83" d="100"/>
        </p:scale>
        <p:origin x="614" y="317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28-Jun-21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9382" y="-1"/>
            <a:ext cx="8132618" cy="542174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490" y="1570183"/>
            <a:ext cx="3800764" cy="129309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Israel/Palestine </a:t>
            </a:r>
            <a:br>
              <a:rPr lang="en-US" dirty="0"/>
            </a:br>
            <a:r>
              <a:rPr lang="en-US" dirty="0"/>
              <a:t>conflict?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490" y="6054020"/>
            <a:ext cx="3800764" cy="5176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Saad Ahmad(20P-0051)</a:t>
            </a:r>
          </a:p>
        </p:txBody>
      </p:sp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FCEF-4528-437F-A82B-2350B27C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Israel/Palestine conflict?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3C968-4F53-4B30-ADDC-ED4BD00A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40" y="1837679"/>
            <a:ext cx="10515600" cy="4190323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movement of Jewish people into the Muslim land.</a:t>
            </a:r>
          </a:p>
          <a:p>
            <a:r>
              <a:rPr lang="en-US" sz="18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O</a:t>
            </a:r>
            <a:r>
              <a:rPr lang="en-US" sz="1800" dirty="0"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ccupation of the West Bank and the Gaza Strip.</a:t>
            </a:r>
            <a:endParaRPr lang="en-US" sz="1800" dirty="0">
              <a:solidFill>
                <a:schemeClr val="tx1">
                  <a:lumMod val="6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 over the Holy Land.</a:t>
            </a:r>
            <a:endParaRPr lang="en-US" sz="1800" dirty="0">
              <a:solidFill>
                <a:schemeClr val="tx1">
                  <a:lumMod val="6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A30C2-9CB2-4511-A832-AE312B780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03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FCEF-4528-437F-A82B-2350B27C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Holy 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3C968-4F53-4B30-ADDC-ED4BD00A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40" y="1837679"/>
            <a:ext cx="10515600" cy="4190323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6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Jerusalem.</a:t>
            </a:r>
          </a:p>
          <a:p>
            <a:r>
              <a:rPr lang="en-US" sz="18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Destroyed.</a:t>
            </a:r>
          </a:p>
          <a:p>
            <a:r>
              <a:rPr lang="en-US" sz="18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Attacked.</a:t>
            </a:r>
          </a:p>
          <a:p>
            <a:r>
              <a:rPr lang="en-US" sz="18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Capture and recapture.</a:t>
            </a:r>
          </a:p>
          <a:p>
            <a:endParaRPr lang="en-US" sz="18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A30C2-9CB2-4511-A832-AE312B780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D6A5-294A-42AA-8FE4-11A409873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040" y="1911570"/>
            <a:ext cx="4910859" cy="36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0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6" name="Picture Placeholder 5" descr="forest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</p:spPr>
      </p:pic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75</TotalTime>
  <Words>62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Dante</vt:lpstr>
      <vt:lpstr>PineVTI</vt:lpstr>
      <vt:lpstr>Israel/Palestine  conflict?</vt:lpstr>
      <vt:lpstr>What is the Israel/Palestine conflict?</vt:lpstr>
      <vt:lpstr>Holy Land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Saad Ahmad</dc:creator>
  <cp:lastModifiedBy>Saad Ahmad</cp:lastModifiedBy>
  <cp:revision>29</cp:revision>
  <dcterms:created xsi:type="dcterms:W3CDTF">2021-06-27T18:26:18Z</dcterms:created>
  <dcterms:modified xsi:type="dcterms:W3CDTF">2021-06-28T05:32:14Z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